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22"/>
  </p:normalViewPr>
  <p:slideViewPr>
    <p:cSldViewPr snapToGrid="0">
      <p:cViewPr varScale="1">
        <p:scale>
          <a:sx n="113" d="100"/>
          <a:sy n="113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49F1-8D75-C54D-ECD9-F82ABAAA86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749BE7-45A2-94FA-61C7-669D1E2847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DF08B-0B3C-DC1D-EB9C-B02E383F0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269DD-8520-94F3-EA32-DB0914B2D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30B89-07A3-6820-D613-C14BF1B9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53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25258-BC7E-5D9A-144A-A417CF15D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BE239E-5A28-2D3C-F6DE-4B7DEF92A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5525F-81AB-E39E-D0AA-E727BDEDE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2037E-C030-8AFB-ABCB-82BDFA1DA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A76EF-E436-FC26-9297-F7F584FC6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882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70250-58BB-FA3B-382E-1287225821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A29BC5-155B-AF0E-7CD5-C2A8290C2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53B65-37BE-9507-6C12-2783AD622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88964-5F3B-21A6-0FE5-3552507D0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7B378-0C17-734C-9D31-BB34AC0C0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61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9475C-861F-06E3-FC7E-B3C384D02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9E3FD-8D2B-28B7-548E-E0C2A158F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59067-5610-DE17-EB25-E13472DAD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4183B-8FB2-A79E-9AF7-BB150C812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4695D-599C-B5D4-0434-4EA4BD56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703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10B6E-9AF4-12B8-1D94-E433D773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FBBB3-0D7F-E199-4B50-68B64B74B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BCA03-9F16-CF48-04AC-504893F5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881E9-284E-2C55-8A43-1888580A4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6F56B-6774-6BAC-C316-EEBBADA4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039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75C6F-9D7E-4D1D-F3B0-330C7A1E9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10174-1777-BF6D-91EB-460196E280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AC76A1-DFF8-8ECE-7BD1-B45122C75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5435CE-F815-A907-D84B-1F7D0FB3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E5DF37-E47C-4BA4-A2EB-BDFE36F84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96BA4-C828-D817-709F-EE76162A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879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DEA09-C2E0-EE7D-7549-B271490CC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D1C07-C3C2-9677-A931-06BAE577A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E65091-649F-A3AE-E13C-CAE1E9C13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BDD369-3738-4699-39F2-F8E3FF39C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172DF3-1E71-E7B8-78CD-91BC45E665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7293BD-4D2A-C028-E70C-547CFB92D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9B9309-3265-947B-00B4-B991CE1CB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D36730-F715-42F4-A4A1-886EDBACD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975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55EDC-82DB-D856-8399-B665F314C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34F973-90F7-6EFE-2F1D-92A258D64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9D61A-B0C8-03DB-F489-5C4895E06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317A6-F13C-E41F-CCFA-0AD1AB9D9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69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EED25F-3748-B0F7-27FF-701824F02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79D758-DFC1-9EDF-9849-A7912BBE2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7EF955-C892-4FD9-3021-D776F4E84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93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01F5E-7E83-2D0C-E37F-3593DCA70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41678-8E13-7C26-ECFA-AA5828AF3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B62286-2786-A39D-2305-EBDCD1816D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28867B-DF1F-B440-0465-79C8D30C4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DBDB1A-380E-A508-4A65-114711EC6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7500CB-9CE6-7187-682D-B5C1C07E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11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6C1B0-B856-F912-2CFE-9DF57895A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3D5ABC-123F-0D02-F166-45FC79658D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97775-C070-5D6E-0468-4A9E0B6A0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973F4F-3C01-4F56-FB6D-CB68019C2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5DCB5A-72BF-8595-5982-52F1DE877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E061D6-ACAC-21B8-E04C-695C43178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6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1AA959-C541-ECE8-F969-2373D4C8C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F7B75A-87F2-C11D-E446-1DDCE54A1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4C028-1F8F-2EE9-3870-9F02A25AB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031FE4-2E0F-E047-9306-993C8E85F2BA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732B5-2A47-44BD-E2B2-1CF91F7B46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BA462-808B-12BA-C107-A9F633DBC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6B81D7-759A-C14A-8937-B36AC2CC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99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8147-9176-5E4F-4A51-163EB5C9B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598310"/>
          </a:xfrm>
        </p:spPr>
        <p:txBody>
          <a:bodyPr>
            <a:normAutofit/>
          </a:bodyPr>
          <a:lstStyle/>
          <a:p>
            <a:r>
              <a:rPr lang="en-CA" sz="2700" b="1" i="1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Part 1 Creating your database</a:t>
            </a:r>
            <a:endParaRPr lang="en-US" dirty="0"/>
          </a:p>
        </p:txBody>
      </p:sp>
      <p:pic>
        <p:nvPicPr>
          <p:cNvPr id="9" name="Picture 8" descr="A screen shot of a computer&#10;&#10;Description automatically generated">
            <a:extLst>
              <a:ext uri="{FF2B5EF4-FFF2-40B4-BE49-F238E27FC236}">
                <a16:creationId xmlns:a16="http://schemas.microsoft.com/office/drawing/2014/main" id="{ECFA10A9-0FE0-96BB-2589-221631D8F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78" y="1715911"/>
            <a:ext cx="11164711" cy="49833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2C6E40-5C58-7A6B-1B61-7870A65C7177}"/>
              </a:ext>
            </a:extLst>
          </p:cNvPr>
          <p:cNvSpPr txBox="1"/>
          <p:nvPr/>
        </p:nvSpPr>
        <p:spPr>
          <a:xfrm>
            <a:off x="711200" y="598311"/>
            <a:ext cx="1108568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1. Use the excel file as a starting point. Create the same columns that are included in the excel file. This is your database's schema.</a:t>
            </a:r>
          </a:p>
          <a:p>
            <a:r>
              <a:rPr lang="en-CA" sz="1600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2. Your Primary key is </a:t>
            </a:r>
            <a:r>
              <a:rPr lang="en-CA" sz="1600" dirty="0" err="1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movieID</a:t>
            </a:r>
            <a:r>
              <a:rPr lang="en-CA" sz="1600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 and should be automatically </a:t>
            </a:r>
            <a:r>
              <a:rPr lang="en-CA" sz="1600" dirty="0" err="1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incrementin</a:t>
            </a:r>
            <a:r>
              <a:rPr lang="en-CA" sz="1600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..</a:t>
            </a:r>
          </a:p>
          <a:p>
            <a:r>
              <a:rPr lang="en-CA" sz="1600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3. Add the movies provided in the excel file and at least 10 of </a:t>
            </a:r>
            <a:r>
              <a:rPr lang="en-CA" sz="1600" dirty="0" err="1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vour</a:t>
            </a:r>
            <a:r>
              <a:rPr lang="en-CA" sz="1600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 own..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088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8147-9176-5E4F-4A51-163EB5C9B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751"/>
            <a:ext cx="9144000" cy="644813"/>
          </a:xfrm>
        </p:spPr>
        <p:txBody>
          <a:bodyPr>
            <a:normAutofit/>
          </a:bodyPr>
          <a:lstStyle/>
          <a:p>
            <a:r>
              <a:rPr lang="en-CA" sz="2700" b="1" i="1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Part 2 Querying your database: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3B96B1-41FD-F8C0-C1F8-D90B7B5028AA}"/>
              </a:ext>
            </a:extLst>
          </p:cNvPr>
          <p:cNvSpPr txBox="1"/>
          <p:nvPr/>
        </p:nvSpPr>
        <p:spPr>
          <a:xfrm>
            <a:off x="620889" y="914400"/>
            <a:ext cx="9968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4. Create a SQL Query that displays all of the movies in the database</a:t>
            </a:r>
          </a:p>
          <a:p>
            <a:endParaRPr lang="en-US" dirty="0"/>
          </a:p>
        </p:txBody>
      </p:sp>
      <p:pic>
        <p:nvPicPr>
          <p:cNvPr id="8" name="Picture 7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6AEDBBA3-AC41-87DF-F4E9-6E3AC5D73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343891"/>
            <a:ext cx="11350977" cy="526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0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8147-9176-5E4F-4A51-163EB5C9B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751"/>
            <a:ext cx="9144000" cy="644813"/>
          </a:xfrm>
        </p:spPr>
        <p:txBody>
          <a:bodyPr>
            <a:normAutofit/>
          </a:bodyPr>
          <a:lstStyle/>
          <a:p>
            <a:r>
              <a:rPr lang="en-CA" sz="2700" b="1" i="1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Part 2 Querying your database: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3B96B1-41FD-F8C0-C1F8-D90B7B5028AA}"/>
              </a:ext>
            </a:extLst>
          </p:cNvPr>
          <p:cNvSpPr txBox="1"/>
          <p:nvPr/>
        </p:nvSpPr>
        <p:spPr>
          <a:xfrm>
            <a:off x="620889" y="914400"/>
            <a:ext cx="8906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5. Create a SQL Query that displays all the movies with a rating greater than 8.</a:t>
            </a:r>
          </a:p>
          <a:p>
            <a:endParaRPr lang="en-US" dirty="0"/>
          </a:p>
        </p:txBody>
      </p:sp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5220DA1-E9B0-5221-D427-27051182E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88" y="1420735"/>
            <a:ext cx="11321729" cy="527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23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8147-9176-5E4F-4A51-163EB5C9B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751"/>
            <a:ext cx="9144000" cy="644813"/>
          </a:xfrm>
        </p:spPr>
        <p:txBody>
          <a:bodyPr>
            <a:normAutofit/>
          </a:bodyPr>
          <a:lstStyle/>
          <a:p>
            <a:r>
              <a:rPr lang="en-CA" sz="2700" b="1" i="1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Part 2 Querying your database: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3B96B1-41FD-F8C0-C1F8-D90B7B5028AA}"/>
              </a:ext>
            </a:extLst>
          </p:cNvPr>
          <p:cNvSpPr txBox="1"/>
          <p:nvPr/>
        </p:nvSpPr>
        <p:spPr>
          <a:xfrm>
            <a:off x="620890" y="914400"/>
            <a:ext cx="8816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6. Create a SQL Query that displays all the movies titles that start with a B</a:t>
            </a:r>
          </a:p>
          <a:p>
            <a:endParaRPr lang="en-US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F23D78F4-614C-2EA8-BE97-59AEA6935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1671567"/>
            <a:ext cx="9952492" cy="240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397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8147-9176-5E4F-4A51-163EB5C9B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751"/>
            <a:ext cx="9144000" cy="644813"/>
          </a:xfrm>
        </p:spPr>
        <p:txBody>
          <a:bodyPr>
            <a:normAutofit/>
          </a:bodyPr>
          <a:lstStyle/>
          <a:p>
            <a:r>
              <a:rPr lang="en-CA" sz="2700" b="1" i="1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Part 2 Querying your database: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3B96B1-41FD-F8C0-C1F8-D90B7B5028AA}"/>
              </a:ext>
            </a:extLst>
          </p:cNvPr>
          <p:cNvSpPr txBox="1"/>
          <p:nvPr/>
        </p:nvSpPr>
        <p:spPr>
          <a:xfrm>
            <a:off x="620890" y="914400"/>
            <a:ext cx="11235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7. Create a SQL Query that displays all movies that were released prior to 2000, where the rating is 8.2 or greater.</a:t>
            </a:r>
          </a:p>
          <a:p>
            <a:endParaRPr lang="en-US" sz="1600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EE437B1-0E1F-5250-388A-B1DA32E68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11" y="1360599"/>
            <a:ext cx="10871200" cy="531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363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8147-9176-5E4F-4A51-163EB5C9B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751"/>
            <a:ext cx="9144000" cy="644813"/>
          </a:xfrm>
        </p:spPr>
        <p:txBody>
          <a:bodyPr>
            <a:normAutofit/>
          </a:bodyPr>
          <a:lstStyle/>
          <a:p>
            <a:r>
              <a:rPr lang="en-CA" sz="2700" b="1" i="1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Part 2 Querying your database: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3B96B1-41FD-F8C0-C1F8-D90B7B5028AA}"/>
              </a:ext>
            </a:extLst>
          </p:cNvPr>
          <p:cNvSpPr txBox="1"/>
          <p:nvPr/>
        </p:nvSpPr>
        <p:spPr>
          <a:xfrm>
            <a:off x="620890" y="914400"/>
            <a:ext cx="11235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8. Create a SQL Query that displays all movies that were released between 1990 and 2010, with an </a:t>
            </a:r>
            <a:r>
              <a:rPr lang="en-CA" sz="1600" dirty="0" err="1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mpaRating</a:t>
            </a:r>
            <a:r>
              <a:rPr lang="en-CA" sz="1600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 of 'R'.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DDF4C9F-94F1-E7E4-23C9-7BE601828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18" y="1488480"/>
            <a:ext cx="10876845" cy="496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5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194</Words>
  <Application>Microsoft Macintosh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Avenir Next</vt:lpstr>
      <vt:lpstr>Office Theme</vt:lpstr>
      <vt:lpstr>Part 1 Creating your database</vt:lpstr>
      <vt:lpstr>Part 2 Querying your database:</vt:lpstr>
      <vt:lpstr>Part 2 Querying your database:</vt:lpstr>
      <vt:lpstr>Part 2 Querying your database:</vt:lpstr>
      <vt:lpstr>Part 2 Querying your database:</vt:lpstr>
      <vt:lpstr>Part 2 Querying your database: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1 Creating your database</dc:title>
  <dc:creator>Abhirami Pradeep Susi</dc:creator>
  <cp:lastModifiedBy>Abhirami Pradeep Susi</cp:lastModifiedBy>
  <cp:revision>1</cp:revision>
  <dcterms:created xsi:type="dcterms:W3CDTF">2024-06-06T16:54:32Z</dcterms:created>
  <dcterms:modified xsi:type="dcterms:W3CDTF">2024-06-06T21:08:49Z</dcterms:modified>
</cp:coreProperties>
</file>

<file path=docProps/thumbnail.jpeg>
</file>